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92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F34F-8D8A-4870-A35E-9AB2299CD155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5FC9-1949-4D03-AD8A-82DEAC944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Christmas in Warrington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5FC9-1949-4D03-AD8A-82DEAC9440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6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Nightingales</a:t>
            </a:r>
          </a:p>
          <a:p>
            <a:r>
              <a:rPr lang="en-US" dirty="0"/>
              <a:t>Alerts</a:t>
            </a:r>
          </a:p>
          <a:p>
            <a:r>
              <a:rPr lang="en-US" dirty="0"/>
              <a:t>Web pages</a:t>
            </a:r>
          </a:p>
          <a:p>
            <a:r>
              <a:rPr lang="en-US" dirty="0"/>
              <a:t>Redeployments</a:t>
            </a:r>
          </a:p>
          <a:p>
            <a:r>
              <a:rPr lang="en-US" dirty="0"/>
              <a:t>Amazing flexibility of all staff in very challenging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5FC9-1949-4D03-AD8A-82DEAC9440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for publication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week of January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5FC9-1949-4D03-AD8A-82DEAC9440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 proposition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Psychological support for embedded librarians</a:t>
            </a:r>
          </a:p>
          <a:p>
            <a:r>
              <a:rPr lang="en-US" dirty="0"/>
              <a:t>Thinking about your quality and improvement outcomes framework (new dates announced?)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5FC9-1949-4D03-AD8A-82DEAC9440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6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5FC9-1949-4D03-AD8A-82DEAC9440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4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5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7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80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1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08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0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4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2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5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5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D6A95-8AF6-4E34-A887-5B189EB52E4E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AB4CE1-4AD9-454D-8133-6333AF318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9637E-9869-484F-98F2-0C42EACB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B49DB-904B-49B9-B77D-45A7756E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en-US" b="1"/>
              <a:t>Seasonal Reflections</a:t>
            </a:r>
            <a:endParaRPr lang="en-GB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4652D-E9B6-4949-8052-F42FF6DCE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</a:rPr>
              <a:t>David Stewart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</a:rPr>
              <a:t>Head of NHS Library and Knowledge Services North</a:t>
            </a:r>
            <a:endParaRPr lang="en-GB" sz="1600" b="1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08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6D1F499-A060-4104-8BFE-D9C4241B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6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9A2CA12-6409-4E51-B27B-D1F11CE0F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6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964BB-BF4B-4A5F-969D-FADA72A3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013" y="-214313"/>
            <a:ext cx="12546013" cy="8114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65B2E-12E1-4023-A4B9-33A93F00A52D}"/>
              </a:ext>
            </a:extLst>
          </p:cNvPr>
          <p:cNvSpPr txBox="1"/>
          <p:nvPr/>
        </p:nvSpPr>
        <p:spPr>
          <a:xfrm>
            <a:off x="4926160" y="328613"/>
            <a:ext cx="2339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The Team 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1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7B6FC-6F31-4E90-B8F8-A35CA8C48D3E}"/>
              </a:ext>
            </a:extLst>
          </p:cNvPr>
          <p:cNvSpPr txBox="1"/>
          <p:nvPr/>
        </p:nvSpPr>
        <p:spPr>
          <a:xfrm>
            <a:off x="665641" y="4473679"/>
            <a:ext cx="9552558" cy="1233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Knowledge for Healthcare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2021 - 2026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50A68-F48B-4030-82A7-3BA85BDB4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18" r="1" b="1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297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F217C-24D8-4E60-A3AF-D90C801F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9DFF7-D8C0-4638-9935-AF09F916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7543" b="8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9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61FD86D-02CF-4C57-AE7C-91A174505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0" r="1" b="201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80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22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Slice</vt:lpstr>
      <vt:lpstr>Seasonal Reflections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Reflections</dc:title>
  <dc:creator>Gil Young</dc:creator>
  <cp:lastModifiedBy>Gil</cp:lastModifiedBy>
  <cp:revision>1</cp:revision>
  <dcterms:created xsi:type="dcterms:W3CDTF">2020-11-30T15:01:46Z</dcterms:created>
  <dcterms:modified xsi:type="dcterms:W3CDTF">2020-12-10T16:15:24Z</dcterms:modified>
</cp:coreProperties>
</file>