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91D629-7F59-45D4-A5EE-B74425F31CAF}" v="1" dt="2020-12-02T09:47:31.4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420AAC-BB70-4C51-BCD2-8B4B719828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ECCDEF-1AFB-4FB4-8562-199684CB62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A7AA16-E69D-4706-8A50-F96A6238B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08C35-3E65-4999-BDEF-B4E9905FC7A9}" type="datetimeFigureOut">
              <a:rPr lang="en-GB" smtClean="0"/>
              <a:t>10/12/2020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240C17-2794-4F35-83EE-8BFAE08C0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A0EADD-D868-4C55-8C1D-B1A9370C1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446E6-49C7-4B92-8F91-C038B6BAA1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9502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22CBDD-5C7A-4A15-9879-383C565127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10D17C-9E5F-4E5E-B225-EF265074D1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4CA1F6-30EA-4472-BF74-F973AD35E8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08C35-3E65-4999-BDEF-B4E9905FC7A9}" type="datetimeFigureOut">
              <a:rPr lang="en-GB" smtClean="0"/>
              <a:t>10/12/2020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34B9B3-51C4-4151-A7E4-F50CE5129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FB8251-B851-456B-A7A2-3C6EBEC04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446E6-49C7-4B92-8F91-C038B6BAA1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0875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E936560-0649-47F8-9E48-DE1BB67ED6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73E894-D6DD-42CE-AD66-9C57C867D9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6C7391-780A-44EF-8D24-B25E18755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08C35-3E65-4999-BDEF-B4E9905FC7A9}" type="datetimeFigureOut">
              <a:rPr lang="en-GB" smtClean="0"/>
              <a:t>10/12/2020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B1D313-BDC5-4A46-8B5D-1A59FD8B5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42FF1D-C039-4256-967A-810468B4D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446E6-49C7-4B92-8F91-C038B6BAA1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5557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F43BE-03E7-4DFE-B92F-F3D9B43100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47E128-02A7-410F-8FA0-514D428135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EB8390-3020-4965-BDD2-BA201227C1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08C35-3E65-4999-BDEF-B4E9905FC7A9}" type="datetimeFigureOut">
              <a:rPr lang="en-GB" smtClean="0"/>
              <a:t>10/12/2020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F568E8-3E4A-4933-9A12-7FB0ED899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67CD07-5D07-4281-A35F-114E1A360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446E6-49C7-4B92-8F91-C038B6BAA1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2422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44C636-AF74-4D3F-A9A6-46BC23FE7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7B1E46-0251-4F71-A8CC-7F74F774B5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3DC82F-60CC-49D3-A1AF-B089B161EB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08C35-3E65-4999-BDEF-B4E9905FC7A9}" type="datetimeFigureOut">
              <a:rPr lang="en-GB" smtClean="0"/>
              <a:t>10/12/2020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B4C096-7D3E-4FA2-B0CD-83C1080E4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C27DD0-3E59-47B8-8802-FD0B1C04C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446E6-49C7-4B92-8F91-C038B6BAA1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3830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8CBA92-D6B2-4F34-9C9A-2F7D74380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24D558-1C32-4EC8-83C4-BD7DB5BAD6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8C2154-660F-4ABF-BC73-EF01282C0A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54DAF8-FF36-44EE-A8F1-C3864D36E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08C35-3E65-4999-BDEF-B4E9905FC7A9}" type="datetimeFigureOut">
              <a:rPr lang="en-GB" smtClean="0"/>
              <a:t>10/12/2020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37D38B-DC0E-485E-9E17-BF6FCAFA2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D4D612-800C-431C-8E1C-DCBE5DF24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446E6-49C7-4B92-8F91-C038B6BAA1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7704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C8D450-9E6B-4F25-9B64-C43AEC676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DB620E-B287-42DD-BC06-7CF673F950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150119-7DB8-4B89-AEBD-212C46EA40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AD664E-02DA-4EF9-911D-28F9D75067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22FCF0-7B1E-4E4A-9026-4CBE9430BD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405D436-4FB9-476C-B896-FBC1D26E7A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08C35-3E65-4999-BDEF-B4E9905FC7A9}" type="datetimeFigureOut">
              <a:rPr lang="en-GB" smtClean="0"/>
              <a:t>10/12/2020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F473125-A71D-4E7B-B3E4-BC8869802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C1E134-A992-48A2-A2AF-8EF9BC161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446E6-49C7-4B92-8F91-C038B6BAA1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0933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470D40-D673-4EC4-BF27-698CB6795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5A6347C-809A-46C7-B439-8D648AF42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08C35-3E65-4999-BDEF-B4E9905FC7A9}" type="datetimeFigureOut">
              <a:rPr lang="en-GB" smtClean="0"/>
              <a:t>10/12/2020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F4EE34-F1DC-4A04-9E63-698B3113A1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DB8072-4850-41E3-89F0-16C201085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446E6-49C7-4B92-8F91-C038B6BAA1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2927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778C485-6270-41E1-A83E-06BC813E87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08C35-3E65-4999-BDEF-B4E9905FC7A9}" type="datetimeFigureOut">
              <a:rPr lang="en-GB" smtClean="0"/>
              <a:t>10/12/2020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645608-4DF7-4D57-A669-E191A0E45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CBE778-7AFF-4D86-9492-360EF5EFD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446E6-49C7-4B92-8F91-C038B6BAA1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8981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D6292-C9DA-42FE-83FB-7E65198CF3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A109FF-1797-4DD4-8D4A-165C7C6069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A94D60-D9C6-4CC1-BB0A-E41F4C222C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F4E91A-B1D4-456B-B2AA-375CD75E83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08C35-3E65-4999-BDEF-B4E9905FC7A9}" type="datetimeFigureOut">
              <a:rPr lang="en-GB" smtClean="0"/>
              <a:t>10/12/2020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D7FCC7-38BF-476B-9644-AAAF3A536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2AD2C3-8341-465A-A33F-A1E72A5AD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446E6-49C7-4B92-8F91-C038B6BAA1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2453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073AAA-C35C-447E-8D29-BBC25F3A9D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B49627-AFEB-4495-9469-B54FA367B2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900A27-9A90-4BA6-944F-3E6FB54E20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62EF2C-F722-4B2E-909B-4CC76E58C2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08C35-3E65-4999-BDEF-B4E9905FC7A9}" type="datetimeFigureOut">
              <a:rPr lang="en-GB" smtClean="0"/>
              <a:t>10/12/2020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6BEAFA-E7B4-4962-A6B1-F7D015D2E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4C3EE7-A6ED-4001-83A6-60AC31400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446E6-49C7-4B92-8F91-C038B6BAA1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6685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1667D5D-FB12-4CD0-A8E8-935D400005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7586A6-B3EF-4AB3-9497-47EB9104D4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E98F09-1E9B-454B-B7B9-4F898588B7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608C35-3E65-4999-BDEF-B4E9905FC7A9}" type="datetimeFigureOut">
              <a:rPr lang="en-GB" smtClean="0"/>
              <a:t>10/12/2020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A4F029-78BE-4475-B9A0-927AB94DD8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4E4A2B-3709-4290-BCDE-E2CA94EAFC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F446E6-49C7-4B92-8F91-C038B6BAA1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6293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AD9B05CA-2D53-4F16-9640-710A05DCA5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9759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BF970962-6088-4867-9588-83FEEAC036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9132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A8709055-6CE8-4335-858A-327FF6D705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6469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5356E267-5CB8-47F8-9E3C-A246CA9583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9778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0</Words>
  <Application>Microsoft Office PowerPoint</Application>
  <PresentationFormat>Widescreen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 k</dc:creator>
  <cp:lastModifiedBy>Gil</cp:lastModifiedBy>
  <cp:revision>2</cp:revision>
  <dcterms:created xsi:type="dcterms:W3CDTF">2020-12-02T09:20:31Z</dcterms:created>
  <dcterms:modified xsi:type="dcterms:W3CDTF">2020-12-10T16:42:31Z</dcterms:modified>
</cp:coreProperties>
</file>