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89"/>
    <p:restoredTop sz="94674"/>
  </p:normalViewPr>
  <p:slideViewPr>
    <p:cSldViewPr snapToGrid="0" snapToObjects="1">
      <p:cViewPr varScale="1">
        <p:scale>
          <a:sx n="62" d="100"/>
          <a:sy n="62" d="100"/>
        </p:scale>
        <p:origin x="115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283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8C838-C2A4-5743-B622-B888CB4D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366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5ED029-46C3-ED46-8086-8FA055DEF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072" y="90115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00772-DE6A-694B-B4B1-CCB7C11A2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7072" y="236165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29364D5-4B3C-B145-9DD4-D1931E5454D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675189" y="266152"/>
            <a:ext cx="1269383" cy="65432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784DC734-81BF-4E46-BE93-A63F0FE14EB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54923" y="269390"/>
            <a:ext cx="3876413" cy="25312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CBA3A6F-9FFB-D148-8909-F572053806B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5532437"/>
            <a:ext cx="12192000" cy="132556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DE79270-A4FC-314D-AB83-DE0630A197D3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254923" y="6215019"/>
            <a:ext cx="3784642" cy="373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012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</p:sldLayoutIdLst>
  <p:txStyles>
    <p:titleStyle>
      <a:lvl1pPr algn="l" defTabSz="914400" rtl="0" eaLnBrk="1" latinLnBrk="0" hangingPunct="1">
        <a:lnSpc>
          <a:spcPct val="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AB4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AB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AB4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500" y="901154"/>
            <a:ext cx="10515600" cy="782368"/>
          </a:xfrm>
        </p:spPr>
        <p:txBody>
          <a:bodyPr/>
          <a:lstStyle/>
          <a:p>
            <a:r>
              <a:rPr lang="en-GB" dirty="0"/>
              <a:t>What Changed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500" y="1495514"/>
            <a:ext cx="1170722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April 2020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received numerous requests for evidence to support strategic change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identified COVID-19  as an emerging reason for evidence search requests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recognised the rush to report on Covid-19 might result in poor quality studies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knew our clinicians and policy makers were under pressure 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We wanted to supply synthesised, quality rated evidence</a:t>
            </a:r>
          </a:p>
          <a:p>
            <a:pPr>
              <a:lnSpc>
                <a:spcPct val="200000"/>
              </a:lnSpc>
            </a:pPr>
            <a:endParaRPr lang="en-GB" dirty="0"/>
          </a:p>
          <a:p>
            <a:pPr>
              <a:lnSpc>
                <a:spcPct val="200000"/>
              </a:lnSpc>
            </a:pPr>
            <a:endParaRPr lang="en-GB" dirty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521" y="3717960"/>
            <a:ext cx="4132742" cy="3044348"/>
          </a:xfrm>
          <a:prstGeom prst="rect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0564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72" y="901154"/>
            <a:ext cx="10515600" cy="782368"/>
          </a:xfrm>
        </p:spPr>
        <p:txBody>
          <a:bodyPr/>
          <a:lstStyle/>
          <a:p>
            <a:r>
              <a:rPr lang="en-GB" dirty="0"/>
              <a:t>What We Did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3545" y="1773771"/>
            <a:ext cx="1170722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settled on a simplified ‘Three Tier’ evidence scale </a:t>
            </a:r>
          </a:p>
          <a:p>
            <a:pPr marL="342900" lvl="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developed a new overview document for search results using an evidence rating system</a:t>
            </a:r>
          </a:p>
          <a:p>
            <a:pPr marL="342900" lvl="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Search results were synthesized, categorized and awarded a ‘traffic light’ final grade</a:t>
            </a:r>
          </a:p>
          <a:p>
            <a:pPr lvl="0">
              <a:lnSpc>
                <a:spcPct val="150000"/>
              </a:lnSpc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High Quality Evidence</a:t>
            </a:r>
          </a:p>
          <a:p>
            <a:pPr lvl="0">
              <a:lnSpc>
                <a:spcPct val="150000"/>
              </a:lnSpc>
            </a:pPr>
            <a:r>
              <a:rPr lang="en-US" sz="20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Medium Quality Evidence</a:t>
            </a:r>
          </a:p>
          <a:p>
            <a:pPr lvl="0">
              <a:lnSpc>
                <a:spcPct val="150000"/>
              </a:lnSpc>
            </a:pP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 Lower Quality Evidence</a:t>
            </a:r>
          </a:p>
          <a:p>
            <a:pPr lvl="0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6313048" y="4486670"/>
            <a:ext cx="1060704" cy="914400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/>
          <p:cNvSpPr/>
          <p:nvPr/>
        </p:nvSpPr>
        <p:spPr>
          <a:xfrm>
            <a:off x="7764265" y="4486670"/>
            <a:ext cx="1060704" cy="9144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>
            <a:off x="9215482" y="4486670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777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3345" y="3519054"/>
            <a:ext cx="368530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8968" y="427056"/>
            <a:ext cx="3026095" cy="359932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Making It Easy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332509" y="1911927"/>
            <a:ext cx="753687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provide our own assessment of the quality of the evidence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base our evaluation on the Hierarchy of Evidence Pyramid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Mostly Systematic Reviews – 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Rating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Mostly Case Studies – </a:t>
            </a:r>
            <a:r>
              <a:rPr 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Rating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 include the usual disclaimers and links to CASP checklists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9387" y="3919164"/>
            <a:ext cx="3336416" cy="27310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9550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730837" y="1149927"/>
            <a:ext cx="400396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“You are just incredible. The articles are really interesting.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 did not expect your little summary too, which is extremely helpful and concise.” 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Community Physiotherapist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 and Feedback</a:t>
            </a:r>
            <a:br>
              <a:rPr lang="en-GB" dirty="0"/>
            </a:b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4493638" y="2466109"/>
            <a:ext cx="39576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04800" y="1884218"/>
            <a:ext cx="69572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Helps focus on the quality of evidence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Provides structured easily digestible results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Saves our busy clinicians time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9699" y="3887318"/>
            <a:ext cx="5465100" cy="185955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12744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217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What Changed</vt:lpstr>
      <vt:lpstr>What We Did</vt:lpstr>
      <vt:lpstr>Making It Easy  </vt:lpstr>
      <vt:lpstr>Results and Feedback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Gil</cp:lastModifiedBy>
  <cp:revision>53</cp:revision>
  <dcterms:created xsi:type="dcterms:W3CDTF">2019-10-23T08:54:17Z</dcterms:created>
  <dcterms:modified xsi:type="dcterms:W3CDTF">2020-12-10T16:44:04Z</dcterms:modified>
</cp:coreProperties>
</file>