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9" autoAdjust="0"/>
    <p:restoredTop sz="94660"/>
  </p:normalViewPr>
  <p:slideViewPr>
    <p:cSldViewPr>
      <p:cViewPr varScale="1">
        <p:scale>
          <a:sx n="58" d="100"/>
          <a:sy n="58" d="100"/>
        </p:scale>
        <p:origin x="-78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62CC-1967-4199-A218-1EAB69FE825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072E-1091-4C25-9A15-BED4BC22D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3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62CC-1967-4199-A218-1EAB69FE825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072E-1091-4C25-9A15-BED4BC22D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87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62CC-1967-4199-A218-1EAB69FE825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072E-1091-4C25-9A15-BED4BC22D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3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62CC-1967-4199-A218-1EAB69FE825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072E-1091-4C25-9A15-BED4BC22D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62CC-1967-4199-A218-1EAB69FE825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072E-1091-4C25-9A15-BED4BC22D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54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62CC-1967-4199-A218-1EAB69FE825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072E-1091-4C25-9A15-BED4BC22D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13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62CC-1967-4199-A218-1EAB69FE825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072E-1091-4C25-9A15-BED4BC22D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10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62CC-1967-4199-A218-1EAB69FE825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072E-1091-4C25-9A15-BED4BC22D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62CC-1967-4199-A218-1EAB69FE825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072E-1091-4C25-9A15-BED4BC22D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6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62CC-1967-4199-A218-1EAB69FE825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072E-1091-4C25-9A15-BED4BC22D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85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62CC-1967-4199-A218-1EAB69FE825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072E-1091-4C25-9A15-BED4BC22D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9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62CC-1967-4199-A218-1EAB69FE825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C072E-1091-4C25-9A15-BED4BC22D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48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931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1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88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51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96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08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62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45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92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58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98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841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Katie (NWHEE)</dc:creator>
  <cp:lastModifiedBy>Nicholas Katie (NWHEE)</cp:lastModifiedBy>
  <cp:revision>1</cp:revision>
  <dcterms:created xsi:type="dcterms:W3CDTF">2018-03-06T09:55:32Z</dcterms:created>
  <dcterms:modified xsi:type="dcterms:W3CDTF">2018-03-06T09:58:58Z</dcterms:modified>
</cp:coreProperties>
</file>