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21A68-2A93-4ED7-91B2-4A7C39D0201C}" v="88" dt="2019-12-03T14:39:26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pngimg.com/download/753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2C2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3BE0C-9919-49A5-AD8E-7B368792B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LIHNN CHRISTMAS QUIZ 2019</a:t>
            </a:r>
            <a:endParaRPr lang="en-GB" sz="400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FDAB-7DE4-4CB1-94EC-0D1B15730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830400"/>
          </a:xfrm>
        </p:spPr>
        <p:txBody>
          <a:bodyPr anchor="t">
            <a:normAutofit/>
          </a:bodyPr>
          <a:lstStyle/>
          <a:p>
            <a:endParaRPr lang="en-GB" sz="1600">
              <a:solidFill>
                <a:srgbClr val="FEFFFF"/>
              </a:solidFill>
            </a:endParaRPr>
          </a:p>
        </p:txBody>
      </p:sp>
      <p:pic>
        <p:nvPicPr>
          <p:cNvPr id="7" name="Picture 6" descr="A picture containing indoor, table, stuffed, sitting&#10;&#10;Description automatically generated">
            <a:extLst>
              <a:ext uri="{FF2B5EF4-FFF2-40B4-BE49-F238E27FC236}">
                <a16:creationId xmlns:a16="http://schemas.microsoft.com/office/drawing/2014/main" id="{4F168A29-2999-4C10-A30A-89FFF5485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4" r="2644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0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00F90F-D0F6-43F9-9E7B-443C60E5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480304" cy="76569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Answers – Name that tune and name that movie</a:t>
            </a:r>
            <a:endParaRPr lang="en-GB" sz="28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A christmas tree&#10;&#10;Description automatically generated">
            <a:extLst>
              <a:ext uri="{FF2B5EF4-FFF2-40B4-BE49-F238E27FC236}">
                <a16:creationId xmlns:a16="http://schemas.microsoft.com/office/drawing/2014/main" id="{3B11338D-BFF0-4D53-B3D6-5AFD98F3C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4" r="-2" b="309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515C5-6EA6-4C8B-B47B-7691A1096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1410941"/>
            <a:ext cx="5601409" cy="51893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Last Christmas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Fairy Tale of New York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Merry X-Mas Everybody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All I Want for Christmas Is You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I Wish It Could Be Christmas Every Day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Elf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Love Actually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Die Hard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White Christmas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A Christmas Carol</a:t>
            </a:r>
          </a:p>
        </p:txBody>
      </p:sp>
    </p:spTree>
    <p:extLst>
      <p:ext uri="{BB962C8B-B14F-4D97-AF65-F5344CB8AC3E}">
        <p14:creationId xmlns:p14="http://schemas.microsoft.com/office/powerpoint/2010/main" val="2637347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ristmas tree&#10;&#10;Description automatically generated">
            <a:extLst>
              <a:ext uri="{FF2B5EF4-FFF2-40B4-BE49-F238E27FC236}">
                <a16:creationId xmlns:a16="http://schemas.microsoft.com/office/drawing/2014/main" id="{2CEC64BA-C9DC-4808-884D-C05993E0A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40" r="-1" b="19616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D0489-327E-41CE-B752-8A7ADB6E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Answers – Christmas food and Christmas traditions </a:t>
            </a:r>
            <a:endParaRPr lang="en-GB" sz="2800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74BA7-CA7B-430B-8E22-DF08E41A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1" y="1457325"/>
            <a:ext cx="5630863" cy="5400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Yule Log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Panettone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Bread Sauce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Roast Goose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Pigs in Blankets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Dasher, Dancer, Prancer, Vixen, Comet, Cupid,  Donner and Blitzen (8 points)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He printed the first Christmas card for Sir Henry Cole, the friend who had given him the idea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Norway spruce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Mexico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The Sunday before the beginning of the Advent season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7747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E0F5BB-5BDF-4760-97F5-DF2B7884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191" y="153197"/>
            <a:ext cx="5480304" cy="1280890"/>
          </a:xfrm>
        </p:spPr>
        <p:txBody>
          <a:bodyPr>
            <a:normAutofit/>
          </a:bodyPr>
          <a:lstStyle/>
          <a:p>
            <a:r>
              <a:rPr lang="en-US" b="1" dirty="0"/>
              <a:t>Answers – Behind the mask</a:t>
            </a:r>
            <a:endParaRPr lang="en-GB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A cat sleeping on a couch&#10;&#10;Description automatically generated">
            <a:extLst>
              <a:ext uri="{FF2B5EF4-FFF2-40B4-BE49-F238E27FC236}">
                <a16:creationId xmlns:a16="http://schemas.microsoft.com/office/drawing/2014/main" id="{3FDB15D5-23BB-4E58-94E0-2DF2B1CDB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" r="8296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868AE-0FC4-4A8E-A368-DB4C48613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419" y="1302196"/>
            <a:ext cx="5066419" cy="37776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b="1" dirty="0"/>
              <a:t>Frank Sidebottom</a:t>
            </a:r>
          </a:p>
          <a:p>
            <a:pPr>
              <a:lnSpc>
                <a:spcPct val="90000"/>
              </a:lnSpc>
            </a:pPr>
            <a:r>
              <a:rPr lang="en-GB" sz="2800" b="1" dirty="0"/>
              <a:t>Prince</a:t>
            </a:r>
          </a:p>
          <a:p>
            <a:pPr>
              <a:lnSpc>
                <a:spcPct val="90000"/>
              </a:lnSpc>
            </a:pPr>
            <a:r>
              <a:rPr lang="en-GB" sz="2800" b="1" dirty="0"/>
              <a:t>Kate Bush</a:t>
            </a:r>
          </a:p>
          <a:p>
            <a:pPr>
              <a:lnSpc>
                <a:spcPct val="90000"/>
              </a:lnSpc>
            </a:pPr>
            <a:r>
              <a:rPr lang="en-GB" sz="2800" b="1" dirty="0"/>
              <a:t>The Wombles</a:t>
            </a:r>
          </a:p>
          <a:p>
            <a:pPr>
              <a:lnSpc>
                <a:spcPct val="90000"/>
              </a:lnSpc>
            </a:pPr>
            <a:r>
              <a:rPr lang="en-GB" sz="2800" b="1" dirty="0"/>
              <a:t>Daft Punk</a:t>
            </a:r>
          </a:p>
          <a:p>
            <a:pPr>
              <a:lnSpc>
                <a:spcPct val="90000"/>
              </a:lnSpc>
            </a:pPr>
            <a:r>
              <a:rPr lang="en-GB" sz="2800" b="1" dirty="0"/>
              <a:t>Eminem</a:t>
            </a:r>
          </a:p>
          <a:p>
            <a:pPr>
              <a:lnSpc>
                <a:spcPct val="90000"/>
              </a:lnSpc>
            </a:pPr>
            <a:r>
              <a:rPr lang="en-GB" sz="2800" b="1" dirty="0"/>
              <a:t>Bjork</a:t>
            </a:r>
          </a:p>
          <a:p>
            <a:pPr>
              <a:lnSpc>
                <a:spcPct val="90000"/>
              </a:lnSpc>
            </a:pPr>
            <a:r>
              <a:rPr lang="en-GB" sz="2800" b="1" dirty="0"/>
              <a:t>Kanye West</a:t>
            </a:r>
          </a:p>
          <a:p>
            <a:pPr>
              <a:lnSpc>
                <a:spcPct val="90000"/>
              </a:lnSpc>
            </a:pPr>
            <a:r>
              <a:rPr lang="en-GB" sz="2800" b="1" dirty="0"/>
              <a:t>Annie Lennox</a:t>
            </a:r>
          </a:p>
          <a:p>
            <a:pPr>
              <a:lnSpc>
                <a:spcPct val="90000"/>
              </a:lnSpc>
            </a:pPr>
            <a:r>
              <a:rPr lang="en-GB" sz="2800" b="1" dirty="0"/>
              <a:t>The Residents</a:t>
            </a:r>
          </a:p>
        </p:txBody>
      </p:sp>
    </p:spTree>
    <p:extLst>
      <p:ext uri="{BB962C8B-B14F-4D97-AF65-F5344CB8AC3E}">
        <p14:creationId xmlns:p14="http://schemas.microsoft.com/office/powerpoint/2010/main" val="421730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E97015A5-CF1F-4943-BF10-65CAFEC39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696711"/>
            <a:ext cx="8915399" cy="507189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396C059-EB12-4CB4-AA39-49AD5ED4D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7" b="19893"/>
          <a:stretch/>
        </p:blipFill>
        <p:spPr>
          <a:xfrm>
            <a:off x="2589212" y="640080"/>
            <a:ext cx="6404864" cy="3602736"/>
          </a:xfrm>
          <a:prstGeom prst="rect">
            <a:avLst/>
          </a:prstGeom>
        </p:spPr>
      </p:pic>
      <p:sp>
        <p:nvSpPr>
          <p:cNvPr id="43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3" descr="A picture containing flower, fabric, shirt&#10;&#10;Description automatically generated">
            <a:extLst>
              <a:ext uri="{FF2B5EF4-FFF2-40B4-BE49-F238E27FC236}">
                <a16:creationId xmlns:a16="http://schemas.microsoft.com/office/drawing/2014/main" id="{9CD6A819-9536-4835-A1A7-A237F1DEE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61640" y="-104274"/>
            <a:ext cx="680313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00D49B-0682-446B-A8CC-F0704EB4DE84}"/>
              </a:ext>
            </a:extLst>
          </p:cNvPr>
          <p:cNvSpPr txBox="1"/>
          <p:nvPr/>
        </p:nvSpPr>
        <p:spPr>
          <a:xfrm>
            <a:off x="5361640" y="6753726"/>
            <a:ext cx="680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pngimg.com/download/7537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F1A05-3054-4491-8BD4-8F6CCAFD2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4529540"/>
            <a:ext cx="8915399" cy="1162423"/>
          </a:xfrm>
        </p:spPr>
        <p:txBody>
          <a:bodyPr>
            <a:normAutofit/>
          </a:bodyPr>
          <a:lstStyle/>
          <a:p>
            <a:r>
              <a:rPr lang="en-US" sz="5000" dirty="0"/>
              <a:t>Happy Christmas Everyone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247383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F4FA86E-B606-46E4-96CF-E7BA52E64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20" r="-1" b="23119"/>
          <a:stretch/>
        </p:blipFill>
        <p:spPr>
          <a:xfrm>
            <a:off x="4493578" y="10"/>
            <a:ext cx="7706443" cy="6857990"/>
          </a:xfrm>
          <a:prstGeom prst="rect">
            <a:avLst/>
          </a:prstGeom>
        </p:spPr>
      </p:pic>
      <p:sp useBgFill="1">
        <p:nvSpPr>
          <p:cNvPr id="7" name="Freeform: Shape 9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4599B-2390-4857-95B4-E3090A4F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en-US" sz="3300" b="1" dirty="0"/>
              <a:t>This is the punchline. What is the joke?</a:t>
            </a:r>
            <a:endParaRPr lang="en-GB" sz="3300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0F6CE-1864-4C93-BD44-02D331C83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33600"/>
            <a:ext cx="4625882" cy="3777622"/>
          </a:xfrm>
        </p:spPr>
        <p:txBody>
          <a:bodyPr>
            <a:normAutofit lnSpcReduction="10000"/>
          </a:bodyPr>
          <a:lstStyle/>
          <a:p>
            <a:r>
              <a:rPr lang="en-GB" sz="3600" b="1" dirty="0"/>
              <a:t>Claustrophobia!</a:t>
            </a:r>
          </a:p>
          <a:p>
            <a:r>
              <a:rPr lang="en-GB" sz="3600" b="1" dirty="0"/>
              <a:t>A Holly Davidson!</a:t>
            </a:r>
          </a:p>
          <a:p>
            <a:r>
              <a:rPr lang="en-GB" sz="3600" b="1" dirty="0"/>
              <a:t>Elf-is Presley!</a:t>
            </a:r>
          </a:p>
          <a:p>
            <a:r>
              <a:rPr lang="en-GB" sz="3600" b="1" dirty="0"/>
              <a:t>Elf-</a:t>
            </a:r>
            <a:r>
              <a:rPr lang="en-GB" sz="3600" b="1" dirty="0" err="1"/>
              <a:t>ies</a:t>
            </a:r>
            <a:r>
              <a:rPr lang="en-GB" sz="3600" b="1" dirty="0"/>
              <a:t>!</a:t>
            </a:r>
          </a:p>
          <a:p>
            <a:r>
              <a:rPr lang="en-GB" sz="3600" b="1" dirty="0"/>
              <a:t>Auld Fang Syne</a:t>
            </a:r>
          </a:p>
          <a:p>
            <a:pPr marL="0" indent="0">
              <a:buNone/>
            </a:pPr>
            <a:r>
              <a:rPr lang="en-GB" sz="3600" dirty="0"/>
              <a:t>	</a:t>
            </a:r>
          </a:p>
          <a:p>
            <a:endParaRPr lang="en-GB" sz="3600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1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02C46E-3B0F-4D39-B176-3BF9BC36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726377"/>
          </a:xfrm>
        </p:spPr>
        <p:txBody>
          <a:bodyPr>
            <a:normAutofit/>
          </a:bodyPr>
          <a:lstStyle/>
          <a:p>
            <a:r>
              <a:rPr lang="en-US" b="1" dirty="0"/>
              <a:t>Name that tune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Picture 6" descr="A christmas tree in a room&#10;&#10;Description automatically generated">
            <a:extLst>
              <a:ext uri="{FF2B5EF4-FFF2-40B4-BE49-F238E27FC236}">
                <a16:creationId xmlns:a16="http://schemas.microsoft.com/office/drawing/2014/main" id="{F55A551E-B484-4C56-ACFA-688E1AB79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1" r="4593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1695-C1DC-4962-9294-0109078FD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1289198"/>
            <a:ext cx="5066419" cy="4622024"/>
          </a:xfrm>
        </p:spPr>
        <p:txBody>
          <a:bodyPr>
            <a:noAutofit/>
          </a:bodyPr>
          <a:lstStyle/>
          <a:p>
            <a:r>
              <a:rPr lang="en-US" sz="2800" b="1" dirty="0"/>
              <a:t>Now, I know what a fool I've been</a:t>
            </a:r>
          </a:p>
          <a:p>
            <a:r>
              <a:rPr lang="en-US" sz="2800" b="1" dirty="0"/>
              <a:t>Sinatra was swinging, All the drunks they were singing	</a:t>
            </a:r>
          </a:p>
          <a:p>
            <a:r>
              <a:rPr lang="en-US" sz="2800" b="1" dirty="0"/>
              <a:t>Do the fairies keep him sober for a day?</a:t>
            </a:r>
          </a:p>
          <a:p>
            <a:r>
              <a:rPr lang="en-US" sz="2800" b="1" dirty="0"/>
              <a:t>Santa Claus won't make me happy	</a:t>
            </a:r>
          </a:p>
          <a:p>
            <a:r>
              <a:rPr lang="en-US" sz="2800" b="1" dirty="0"/>
              <a:t>When the snowman brings the snow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9551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5211-9D3E-4869-BCD1-465DDBC1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 b="1"/>
              <a:t>Name that movie</a:t>
            </a:r>
            <a:endParaRPr lang="en-GB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243FB-76A8-4481-881A-01F73AF7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1181100"/>
            <a:ext cx="4140772" cy="47301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"try to stick to the four main food groups: candy, candy canes, candy corns and syrup"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“Hiya kids. Here is an important message from your Uncle Bill. Don't buy drugs. Become a pop star, and they give you them for free!”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“Yeah. I got invited to a Christmas party by mistake. Who knew?”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“Well, I'm more the 'I-don't-mind-pushing-my-best-friend-into-but-I'm-scared-stiff-when-I-get-anywhere-close-to-it-myselfing' kind.”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“There's more of gravy than of grave in you”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100AE3C0-6BBD-410D-94D1-E13512B1F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8" r="2" b="3675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1A222-22E7-4D5A-8D55-8A23549E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b="1"/>
              <a:t>Christmas food</a:t>
            </a: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334B0-71CC-4EB2-8963-7345B1F4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1371600"/>
            <a:ext cx="5122652" cy="4521253"/>
          </a:xfrm>
        </p:spPr>
        <p:txBody>
          <a:bodyPr>
            <a:normAutofit/>
          </a:bodyPr>
          <a:lstStyle/>
          <a:p>
            <a:pPr>
              <a:buClr>
                <a:srgbClr val="B98F56"/>
              </a:buClr>
            </a:pPr>
            <a:r>
              <a:rPr lang="pt-BR" sz="3200" b="1" dirty="0"/>
              <a:t>_UL_ / _O_</a:t>
            </a:r>
          </a:p>
          <a:p>
            <a:pPr>
              <a:buClr>
                <a:srgbClr val="B98F56"/>
              </a:buClr>
            </a:pPr>
            <a:r>
              <a:rPr lang="pt-BR" sz="3200" b="1" dirty="0"/>
              <a:t>P _ _ _ _ T _ N _ </a:t>
            </a:r>
          </a:p>
          <a:p>
            <a:pPr>
              <a:buClr>
                <a:srgbClr val="B98F56"/>
              </a:buClr>
            </a:pPr>
            <a:r>
              <a:rPr lang="pt-BR" sz="3200" b="1" dirty="0"/>
              <a:t>_ R _ A D / S _ _ C _</a:t>
            </a:r>
          </a:p>
          <a:p>
            <a:pPr>
              <a:buClr>
                <a:srgbClr val="B98F56"/>
              </a:buClr>
            </a:pPr>
            <a:r>
              <a:rPr lang="pt-BR" sz="3200" b="1" dirty="0"/>
              <a:t>R _ _ S_ /_ _ O _ E</a:t>
            </a:r>
          </a:p>
          <a:p>
            <a:pPr>
              <a:buClr>
                <a:srgbClr val="B98F56"/>
              </a:buClr>
            </a:pPr>
            <a:r>
              <a:rPr lang="pt-BR" sz="3200" b="1" dirty="0"/>
              <a:t>_ I _ S/_ _ /_ L _ _ K _ T S</a:t>
            </a:r>
            <a:endParaRPr lang="en-GB" sz="3200" b="1" dirty="0"/>
          </a:p>
        </p:txBody>
      </p:sp>
      <p:pic>
        <p:nvPicPr>
          <p:cNvPr id="5" name="Picture 4" descr="A double decker bus driving down a street&#10;&#10;Description automatically generated">
            <a:extLst>
              <a:ext uri="{FF2B5EF4-FFF2-40B4-BE49-F238E27FC236}">
                <a16:creationId xmlns:a16="http://schemas.microsoft.com/office/drawing/2014/main" id="{A4376465-7239-4A4D-8441-0607B53F4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5" r="-1" b="5792"/>
          <a:stretch/>
        </p:blipFill>
        <p:spPr>
          <a:xfrm>
            <a:off x="6091916" y="802061"/>
            <a:ext cx="5451627" cy="4933836"/>
          </a:xfrm>
          <a:prstGeom prst="rect">
            <a:avLst/>
          </a:prstGeom>
        </p:spPr>
      </p:pic>
      <p:sp>
        <p:nvSpPr>
          <p:cNvPr id="23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36CBD8-2039-4917-AC3E-879CEAD0F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b="1" dirty="0"/>
              <a:t>Christmas traditions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B179E60C-D2DE-4DE6-8306-A9802E190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20" r="-2" b="3893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8787B-6D79-4642-9D24-EF4EBB43A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94" y="1221672"/>
            <a:ext cx="5940747" cy="5308216"/>
          </a:xfrm>
        </p:spPr>
        <p:txBody>
          <a:bodyPr>
            <a:noAutofit/>
          </a:bodyPr>
          <a:lstStyle/>
          <a:p>
            <a:r>
              <a:rPr lang="en-US" sz="2400" b="1" dirty="0"/>
              <a:t>What are the names of the 8 reindeer, not including Rudolf, named in the song Rudolph, the Red-Nosed Reindeer by Gene Autry</a:t>
            </a:r>
          </a:p>
          <a:p>
            <a:r>
              <a:rPr lang="en-US" sz="2400" b="1" dirty="0"/>
              <a:t>What is John </a:t>
            </a:r>
            <a:r>
              <a:rPr lang="en-US" sz="2400" b="1" dirty="0" err="1"/>
              <a:t>Calcott</a:t>
            </a:r>
            <a:r>
              <a:rPr lang="en-US" sz="2400" b="1" dirty="0"/>
              <a:t> Horsley’s contribution to Christmas?</a:t>
            </a:r>
          </a:p>
          <a:p>
            <a:r>
              <a:rPr lang="en-US" sz="2400" b="1" dirty="0"/>
              <a:t>What type of tree is the Trafalgar Square Christmas tree?</a:t>
            </a:r>
          </a:p>
          <a:p>
            <a:r>
              <a:rPr lang="en-US" sz="2400" b="1" dirty="0"/>
              <a:t>Where are poinsettias native to?</a:t>
            </a:r>
          </a:p>
          <a:p>
            <a:r>
              <a:rPr lang="en-US" sz="2400" b="1" dirty="0"/>
              <a:t>When is stir up Sunday?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84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8FB5734A-835E-4B37-8250-3B36DFAE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76346"/>
            <a:ext cx="8911687" cy="631427"/>
          </a:xfrm>
        </p:spPr>
        <p:txBody>
          <a:bodyPr>
            <a:normAutofit fontScale="90000"/>
          </a:bodyPr>
          <a:lstStyle/>
          <a:p>
            <a:r>
              <a:rPr lang="en-US" dirty="0"/>
              <a:t>Behind the mask 1</a:t>
            </a:r>
            <a:endParaRPr lang="en-GB" dirty="0"/>
          </a:p>
        </p:txBody>
      </p:sp>
      <p:pic>
        <p:nvPicPr>
          <p:cNvPr id="2058" name="Content Placeholder 2057" descr="A close up of a toy&#10;&#10;Description automatically generated">
            <a:extLst>
              <a:ext uri="{FF2B5EF4-FFF2-40B4-BE49-F238E27FC236}">
                <a16:creationId xmlns:a16="http://schemas.microsoft.com/office/drawing/2014/main" id="{6B9DD29D-5F8C-430A-AA79-FC54A7291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096" y="964174"/>
            <a:ext cx="2629267" cy="2505425"/>
          </a:xfrm>
        </p:spPr>
      </p:pic>
      <p:pic>
        <p:nvPicPr>
          <p:cNvPr id="2061" name="Picture 2060" descr="A picture containing indoor, sitting, table, black&#10;&#10;Description automatically generated">
            <a:extLst>
              <a:ext uri="{FF2B5EF4-FFF2-40B4-BE49-F238E27FC236}">
                <a16:creationId xmlns:a16="http://schemas.microsoft.com/office/drawing/2014/main" id="{386B51DF-398A-43DB-B33B-9EC3FACC6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371" y="964174"/>
            <a:ext cx="2629268" cy="2908977"/>
          </a:xfrm>
          <a:prstGeom prst="rect">
            <a:avLst/>
          </a:prstGeom>
        </p:spPr>
      </p:pic>
      <p:pic>
        <p:nvPicPr>
          <p:cNvPr id="2065" name="Picture 2064" descr="A picture containing cat, sitting, wooden, looking&#10;&#10;Description automatically generated">
            <a:extLst>
              <a:ext uri="{FF2B5EF4-FFF2-40B4-BE49-F238E27FC236}">
                <a16:creationId xmlns:a16="http://schemas.microsoft.com/office/drawing/2014/main" id="{6398DCF9-C6DF-4D2A-8643-660523BDD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4" y="964174"/>
            <a:ext cx="2759587" cy="2960041"/>
          </a:xfrm>
          <a:prstGeom prst="rect">
            <a:avLst/>
          </a:prstGeom>
        </p:spPr>
      </p:pic>
      <p:pic>
        <p:nvPicPr>
          <p:cNvPr id="2067" name="Picture 2066" descr="A group of stuffed animals&#10;&#10;Description automatically generated">
            <a:extLst>
              <a:ext uri="{FF2B5EF4-FFF2-40B4-BE49-F238E27FC236}">
                <a16:creationId xmlns:a16="http://schemas.microsoft.com/office/drawing/2014/main" id="{EC30E815-F0F7-44A2-BDDD-468F2BF2E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071" y="4178260"/>
            <a:ext cx="3372110" cy="2507862"/>
          </a:xfrm>
          <a:prstGeom prst="rect">
            <a:avLst/>
          </a:prstGeom>
        </p:spPr>
      </p:pic>
      <p:pic>
        <p:nvPicPr>
          <p:cNvPr id="2071" name="Picture 2070" descr="A person wearing a helmet&#10;&#10;Description automatically generated">
            <a:extLst>
              <a:ext uri="{FF2B5EF4-FFF2-40B4-BE49-F238E27FC236}">
                <a16:creationId xmlns:a16="http://schemas.microsoft.com/office/drawing/2014/main" id="{7B9C8540-F4A1-4F34-BF43-D990495F7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74" y="4393126"/>
            <a:ext cx="3948505" cy="24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5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88D7-61B6-4DD6-83AF-BC4E92FE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mask 2</a:t>
            </a:r>
            <a:endParaRPr lang="en-GB" dirty="0"/>
          </a:p>
        </p:txBody>
      </p:sp>
      <p:pic>
        <p:nvPicPr>
          <p:cNvPr id="5" name="Content Placeholder 4" descr="A person wearing a costume&#10;&#10;Description automatically generated">
            <a:extLst>
              <a:ext uri="{FF2B5EF4-FFF2-40B4-BE49-F238E27FC236}">
                <a16:creationId xmlns:a16="http://schemas.microsoft.com/office/drawing/2014/main" id="{25D854A8-153C-415F-B90E-45D9DB741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258" y="1321705"/>
            <a:ext cx="2362303" cy="2288270"/>
          </a:xfrm>
        </p:spPr>
      </p:pic>
      <p:pic>
        <p:nvPicPr>
          <p:cNvPr id="7" name="Picture 6" descr="A close up of a toy&#10;&#10;Description automatically generated">
            <a:extLst>
              <a:ext uri="{FF2B5EF4-FFF2-40B4-BE49-F238E27FC236}">
                <a16:creationId xmlns:a16="http://schemas.microsoft.com/office/drawing/2014/main" id="{7E32A7A8-00DE-48AD-9D6A-961E21865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984" y="1272631"/>
            <a:ext cx="2322643" cy="2337344"/>
          </a:xfrm>
          <a:prstGeom prst="rect">
            <a:avLst/>
          </a:prstGeom>
        </p:spPr>
      </p:pic>
      <p:pic>
        <p:nvPicPr>
          <p:cNvPr id="9" name="Picture 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3CBCC4AB-1583-42EA-8977-32E6B5C3F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460" y="1264555"/>
            <a:ext cx="1743318" cy="2896004"/>
          </a:xfrm>
          <a:prstGeom prst="rect">
            <a:avLst/>
          </a:prstGeom>
        </p:spPr>
      </p:pic>
      <p:pic>
        <p:nvPicPr>
          <p:cNvPr id="11" name="Picture 10" descr="A person wearing glasses&#10;&#10;Description automatically generated">
            <a:extLst>
              <a:ext uri="{FF2B5EF4-FFF2-40B4-BE49-F238E27FC236}">
                <a16:creationId xmlns:a16="http://schemas.microsoft.com/office/drawing/2014/main" id="{875ACCB5-F2DC-4636-BF7B-B89CC625C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258" y="4307570"/>
            <a:ext cx="1533739" cy="1895740"/>
          </a:xfrm>
          <a:prstGeom prst="rect">
            <a:avLst/>
          </a:prstGeom>
        </p:spPr>
      </p:pic>
      <p:pic>
        <p:nvPicPr>
          <p:cNvPr id="13" name="Picture 12" descr="A picture containing grass, outdoor, field, front&#10;&#10;Description automatically generated">
            <a:extLst>
              <a:ext uri="{FF2B5EF4-FFF2-40B4-BE49-F238E27FC236}">
                <a16:creationId xmlns:a16="http://schemas.microsoft.com/office/drawing/2014/main" id="{F3F4E268-6338-4510-A676-C53CC44C4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3297" y="4282690"/>
            <a:ext cx="2968330" cy="212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5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6397-E223-44CB-84F5-9CC76724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b="1"/>
              <a:t>Answers - This is the punchline. What is the joke?</a:t>
            </a:r>
            <a:endParaRPr lang="en-GB" sz="2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9DCF2-46E8-4426-BDFA-E48D41FF2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904999"/>
            <a:ext cx="5419725" cy="475297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What does Santa suffer from if he gets stuck in a chimney?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What kind of motorbike does Santa ride?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Who is Santa's </a:t>
            </a:r>
            <a:r>
              <a:rPr lang="en-US" sz="2400" b="1" dirty="0" err="1">
                <a:solidFill>
                  <a:schemeClr val="tx1"/>
                </a:solidFill>
              </a:rPr>
              <a:t>favourite</a:t>
            </a:r>
            <a:r>
              <a:rPr lang="en-US" sz="2400" b="1" dirty="0">
                <a:solidFill>
                  <a:schemeClr val="tx1"/>
                </a:solidFill>
              </a:rPr>
              <a:t> singer?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What do elves post on Social Media?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What do vampires sing on New Year's Eve? 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1950EDB7-37A8-42C1-982E-3C59F2080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8" r="2" b="6185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2399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83A41A1E0F8341A63E0C47353B1AEE" ma:contentTypeVersion="11" ma:contentTypeDescription="Create a new document." ma:contentTypeScope="" ma:versionID="a60d0e68864e2b50183d9bee73149894">
  <xsd:schema xmlns:xsd="http://www.w3.org/2001/XMLSchema" xmlns:xs="http://www.w3.org/2001/XMLSchema" xmlns:p="http://schemas.microsoft.com/office/2006/metadata/properties" xmlns:ns3="938cbcf8-994e-4506-be1d-33fb549498b5" xmlns:ns4="7b742393-2fe2-4430-9af7-f7653b876f0b" targetNamespace="http://schemas.microsoft.com/office/2006/metadata/properties" ma:root="true" ma:fieldsID="9a00f66c898ceeea77511953a9f35ac0" ns3:_="" ns4:_="">
    <xsd:import namespace="938cbcf8-994e-4506-be1d-33fb549498b5"/>
    <xsd:import namespace="7b742393-2fe2-4430-9af7-f7653b876f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cbcf8-994e-4506-be1d-33fb549498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42393-2fe2-4430-9af7-f7653b876f0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EC3F14-841B-4FB0-BE4B-D1108404B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cbcf8-994e-4506-be1d-33fb549498b5"/>
    <ds:schemaRef ds:uri="7b742393-2fe2-4430-9af7-f7653b876f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7314DF-BF7C-4648-A90D-3AC2E84C9F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5683F9-E5F2-4C5F-8FB1-178A9CFD82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489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LIHNN CHRISTMAS QUIZ 2019</vt:lpstr>
      <vt:lpstr>This is the punchline. What is the joke?</vt:lpstr>
      <vt:lpstr>Name that tune</vt:lpstr>
      <vt:lpstr>Name that movie</vt:lpstr>
      <vt:lpstr>Christmas food</vt:lpstr>
      <vt:lpstr>Christmas traditions</vt:lpstr>
      <vt:lpstr>Behind the mask 1</vt:lpstr>
      <vt:lpstr>Behind the mask 2</vt:lpstr>
      <vt:lpstr>Answers - This is the punchline. What is the joke?</vt:lpstr>
      <vt:lpstr>Answers – Name that tune and name that movie</vt:lpstr>
      <vt:lpstr>Answers – Christmas food and Christmas traditions </vt:lpstr>
      <vt:lpstr>Answers – Behind the mask</vt:lpstr>
      <vt:lpstr>Happy Christmas Everyone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LIHNN CHRISTMAS QUIZ 2019</dc:title>
  <dc:creator>Gil Young</dc:creator>
  <cp:lastModifiedBy>Gil Young</cp:lastModifiedBy>
  <cp:revision>1</cp:revision>
  <dcterms:created xsi:type="dcterms:W3CDTF">2019-12-03T14:27:33Z</dcterms:created>
  <dcterms:modified xsi:type="dcterms:W3CDTF">2019-12-12T15:22:47Z</dcterms:modified>
</cp:coreProperties>
</file>