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68" r:id="rId4"/>
    <p:sldId id="258" r:id="rId5"/>
    <p:sldId id="269" r:id="rId6"/>
    <p:sldId id="267" r:id="rId7"/>
    <p:sldId id="257" r:id="rId8"/>
    <p:sldId id="270" r:id="rId9"/>
    <p:sldId id="271" r:id="rId10"/>
    <p:sldId id="260" r:id="rId11"/>
    <p:sldId id="259" r:id="rId12"/>
    <p:sldId id="261" r:id="rId13"/>
    <p:sldId id="264" r:id="rId14"/>
    <p:sldId id="266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5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04FDB-CD8D-41E4-A0D4-A5F8051C9450}" type="datetimeFigureOut">
              <a:rPr lang="en-GB" smtClean="0"/>
              <a:t>07/12/2020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94D5E-9F73-4A0C-A15A-D94BF691BD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0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4D5E-9F73-4A0C-A15A-D94BF691BDE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85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4D5E-9F73-4A0C-A15A-D94BF691BDE4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130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EE25C-086B-47CE-828B-7D172B0D0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372E73-A872-41E7-A4AD-77C4D9278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37FC0-B578-4A4A-B7E5-0DB3C7A5B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5023-2EA3-4A12-929C-BD1F52655628}" type="datetimeFigureOut">
              <a:rPr lang="en-GB" smtClean="0"/>
              <a:t>07/12/2020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54A34-E2C6-4826-98EA-1AC7A64EA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E2BC9-D2AA-48A8-A50A-265902308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5FB7-21C1-47CE-BC0E-47316B77E9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68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D032E-CFD2-4B6F-8342-CA838685E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77C8FC-37E3-4B41-A8BE-A459458EE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E4C3A-F827-4686-ABFD-6D1BF9DE1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5023-2EA3-4A12-929C-BD1F52655628}" type="datetimeFigureOut">
              <a:rPr lang="en-GB" smtClean="0"/>
              <a:t>07/12/2020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1FCAD-8E21-4730-B999-E7A8FD9B5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251FD-8FF0-4AB7-B931-3C6481C7A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5FB7-21C1-47CE-BC0E-47316B77E9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89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7699F0-19F3-475F-B6EB-57C925144A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85A8C0-2C09-4C19-84EB-862CEBC4F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F082C-4EAD-419C-BCCD-3798A5089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5023-2EA3-4A12-929C-BD1F52655628}" type="datetimeFigureOut">
              <a:rPr lang="en-GB" smtClean="0"/>
              <a:t>07/12/2020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07446-89C5-4F03-A461-059795BF4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BDAD6-CBF4-45E5-91BE-CEFFB9559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5FB7-21C1-47CE-BC0E-47316B77E9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0424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409C8-A11D-44C0-A79C-3F455B13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7F13D-774A-4F25-995E-C595B43AB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23C62-C419-4CFE-A176-8B27EF7C1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5023-2EA3-4A12-929C-BD1F52655628}" type="datetimeFigureOut">
              <a:rPr lang="en-GB" smtClean="0"/>
              <a:t>07/12/2020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B2988-DECD-47CB-B68B-C60772AFA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EFDCB-AFF8-485D-B55B-D1199479E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5FB7-21C1-47CE-BC0E-47316B77E9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490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7FD1B-E53E-4A7F-BC26-34BFF16BC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23990-FDCC-4236-9F0E-BE49867DB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497C6-69D2-4108-9E69-36B1D1F47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5023-2EA3-4A12-929C-BD1F52655628}" type="datetimeFigureOut">
              <a:rPr lang="en-GB" smtClean="0"/>
              <a:t>07/12/2020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99652-A044-48A0-97C4-9320C6E3C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8BD09-FD4C-41E8-A358-E79E7900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5FB7-21C1-47CE-BC0E-47316B77E9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3711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43C1D-152A-47A0-85D7-221676948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6B894-7110-4409-A11B-CBD7209A43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F78DE7-1FF4-463C-A3BC-F918E07A0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5A9293-865E-45E4-BB67-28EA8A6B6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5023-2EA3-4A12-929C-BD1F52655628}" type="datetimeFigureOut">
              <a:rPr lang="en-GB" smtClean="0"/>
              <a:t>07/12/2020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43404-7D09-4BEE-B527-5C97928E3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475B6-B88A-4546-A8EE-A6957F129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5FB7-21C1-47CE-BC0E-47316B77E9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040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B0082-6A90-4808-98F6-27DF8A04F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52032-608E-4548-9DD4-5EADC68EB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0CE070-7921-4001-BEDE-A3BF44CDE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D6C6C-FA5E-4489-9C65-2326B74D2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3E7449-20C5-47A8-AABA-E7370D3625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38B11E-4A04-4F8E-801E-04B41433C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5023-2EA3-4A12-929C-BD1F52655628}" type="datetimeFigureOut">
              <a:rPr lang="en-GB" smtClean="0"/>
              <a:t>07/12/2020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8EEE34-F2C8-4723-B370-A0FCFD05C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1768A-5A25-49C5-A9B4-719C267F5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5FB7-21C1-47CE-BC0E-47316B77E9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227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A7DB5-D4F6-4441-8386-2D1E93CFE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7ACA7-8E7D-4C66-B039-6C76FB69D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5023-2EA3-4A12-929C-BD1F52655628}" type="datetimeFigureOut">
              <a:rPr lang="en-GB" smtClean="0"/>
              <a:t>07/12/2020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67CD7-1D0F-4285-97FA-4F96AB982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6AC2DA-4A96-4A9D-80EC-456DFBFB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5FB7-21C1-47CE-BC0E-47316B77E9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95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95C93F-C3B7-4F10-B2CF-D5854287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5023-2EA3-4A12-929C-BD1F52655628}" type="datetimeFigureOut">
              <a:rPr lang="en-GB" smtClean="0"/>
              <a:t>07/12/2020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A9A3DF-4D0A-40AB-B903-F3D5F936E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D30CD-D0DD-4FD0-A18F-1FF46380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5FB7-21C1-47CE-BC0E-47316B77E9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581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ECC18-9D0E-41E1-B8CB-2F60D75CE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D3083-004D-4FE9-9C25-56F181788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B585A-B0CC-4B3D-A8B5-C4D70A72E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E4333-EECB-4C50-B0A0-2F044CBBF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5023-2EA3-4A12-929C-BD1F52655628}" type="datetimeFigureOut">
              <a:rPr lang="en-GB" smtClean="0"/>
              <a:t>07/12/2020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9356C-DDDA-4773-8D89-9E503857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DD2A44-7A65-4CE1-B503-6988C900A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5FB7-21C1-47CE-BC0E-47316B77E9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2090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848A1-3A70-4319-B13C-35B3B36F2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00E546-ED7C-40D2-8A7C-81289FD73A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5B7277-4DE3-4541-89A4-76493B972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E1DE9-9C2A-4D6F-96A6-49FCA84BF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5023-2EA3-4A12-929C-BD1F52655628}" type="datetimeFigureOut">
              <a:rPr lang="en-GB" smtClean="0"/>
              <a:t>07/12/2020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FD4C58-3024-41F7-AE97-98693606E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10278-8DC1-45B9-B701-DA62F52FE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5FB7-21C1-47CE-BC0E-47316B77E9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67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C9D-E703-4EEA-8346-9D615BC2C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4E329-6400-4C76-9148-602ABE7DD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14DB4-A1CA-412A-82E0-EBA2E2398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75023-2EA3-4A12-929C-BD1F52655628}" type="datetimeFigureOut">
              <a:rPr lang="en-GB" smtClean="0"/>
              <a:t>07/12/2020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D00DD-2A11-47F2-8E86-EF2DDBB47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8F59E-40CC-4030-BE94-25622F7B2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C5FB7-21C1-47CE-BC0E-47316B77E9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90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4A3E54-3584-4199-BEC5-95FE58A16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873" y="100984"/>
            <a:ext cx="9639207" cy="35203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B008A0-D09C-47FD-A2FD-7BFA92655351}"/>
              </a:ext>
            </a:extLst>
          </p:cNvPr>
          <p:cNvSpPr txBox="1"/>
          <p:nvPr/>
        </p:nvSpPr>
        <p:spPr>
          <a:xfrm>
            <a:off x="75500" y="3742517"/>
            <a:ext cx="111405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experiences of working at the NHS Nightingale NW Hospital during COVID 19</a:t>
            </a:r>
          </a:p>
          <a:p>
            <a:endParaRPr lang="en-GB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 Glover, Head of Library Services</a:t>
            </a:r>
          </a:p>
          <a:p>
            <a:pPr algn="r"/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Manchester University NHS Foundation Trust</a:t>
            </a:r>
          </a:p>
        </p:txBody>
      </p:sp>
    </p:spTree>
    <p:extLst>
      <p:ext uri="{BB962C8B-B14F-4D97-AF65-F5344CB8AC3E}">
        <p14:creationId xmlns:p14="http://schemas.microsoft.com/office/powerpoint/2010/main" val="2765462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EC8DA4-E23C-46F7-BA5F-979F5D75E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867" y="333811"/>
            <a:ext cx="2834337" cy="10844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B51BE88-208E-42C9-B89D-1E8FA6938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Duty Operations Manager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2031F7-037D-43E0-97E8-CF8A1D6CA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51"/>
          </a:xfrm>
        </p:spPr>
        <p:txBody>
          <a:bodyPr>
            <a:normAutofit/>
          </a:bodyPr>
          <a:lstStyle/>
          <a:p>
            <a:r>
              <a:rPr lang="en-GB" dirty="0"/>
              <a:t>Work with NWAS to arrange transport to The NW Nightingale</a:t>
            </a:r>
          </a:p>
          <a:p>
            <a:endParaRPr lang="en-GB" dirty="0"/>
          </a:p>
          <a:p>
            <a:r>
              <a:rPr lang="en-GB" dirty="0"/>
              <a:t>Manage the Bed Manager and Ops admin team</a:t>
            </a:r>
          </a:p>
          <a:p>
            <a:endParaRPr lang="en-GB" dirty="0"/>
          </a:p>
          <a:p>
            <a:r>
              <a:rPr lang="en-GB" dirty="0"/>
              <a:t>Run the 9am and 4pm capacity meetings</a:t>
            </a:r>
          </a:p>
          <a:p>
            <a:endParaRPr lang="en-GB" dirty="0"/>
          </a:p>
          <a:p>
            <a:r>
              <a:rPr lang="en-GB" dirty="0"/>
              <a:t>Run a lunch time Ops call with referring hospitals and local hubs</a:t>
            </a:r>
          </a:p>
          <a:p>
            <a:endParaRPr lang="en-GB" dirty="0"/>
          </a:p>
          <a:p>
            <a:r>
              <a:rPr lang="en-GB" dirty="0"/>
              <a:t>Send a SitRep report to NHS England at 1900 each day</a:t>
            </a:r>
          </a:p>
        </p:txBody>
      </p:sp>
    </p:spTree>
    <p:extLst>
      <p:ext uri="{BB962C8B-B14F-4D97-AF65-F5344CB8AC3E}">
        <p14:creationId xmlns:p14="http://schemas.microsoft.com/office/powerpoint/2010/main" val="2843249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EC8DA4-E23C-46F7-BA5F-979F5D75E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867" y="333811"/>
            <a:ext cx="2834337" cy="10844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8DEC8C8-7D3C-4006-8412-ACDCF83B1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8" y="365125"/>
            <a:ext cx="11092542" cy="1325563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Operations admin team (“Ops”)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5E09C-AC75-4668-B3AE-C1A27CBD1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8" y="1825625"/>
            <a:ext cx="7596672" cy="4351338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From Door to discharge</a:t>
            </a:r>
          </a:p>
          <a:p>
            <a:r>
              <a:rPr lang="en-GB" dirty="0"/>
              <a:t>Admissions – PAS - paperwork</a:t>
            </a:r>
          </a:p>
          <a:p>
            <a:r>
              <a:rPr lang="en-GB" dirty="0"/>
              <a:t>Patient flow  (attend daily board round)</a:t>
            </a:r>
          </a:p>
          <a:p>
            <a:r>
              <a:rPr lang="en-GB" dirty="0"/>
              <a:t>Discharge to residence </a:t>
            </a:r>
          </a:p>
          <a:p>
            <a:r>
              <a:rPr lang="en-GB" dirty="0"/>
              <a:t>Liaise with local hubs for packages of care</a:t>
            </a:r>
          </a:p>
          <a:p>
            <a:r>
              <a:rPr lang="en-GB" dirty="0"/>
              <a:t>Arrange discharge with NWAS</a:t>
            </a:r>
          </a:p>
          <a:p>
            <a:r>
              <a:rPr lang="en-GB" dirty="0"/>
              <a:t>Daily multi-professional team meetings around flow and discharge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82810A-C7E8-41D3-A501-A7A74AD81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929" y="1449567"/>
            <a:ext cx="3578275" cy="540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90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EC8DA4-E23C-46F7-BA5F-979F5D75E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598" y="140737"/>
            <a:ext cx="2834337" cy="10844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FEAF24-E5C5-46FB-A720-BBC3B5638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011" y="1418253"/>
            <a:ext cx="3564924" cy="529901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BD50CB2-9BA7-4E09-968A-74DE00792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89" y="140737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MFT Library staff at The Nightingale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5E12E0-3F66-4FA8-8841-C5DE5981D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739" y="1671313"/>
            <a:ext cx="7215231" cy="4792889"/>
          </a:xfrm>
        </p:spPr>
        <p:txBody>
          <a:bodyPr>
            <a:normAutofit/>
          </a:bodyPr>
          <a:lstStyle/>
          <a:p>
            <a:r>
              <a:rPr lang="en-GB" sz="2400" dirty="0"/>
              <a:t>Laura Russell – arrived on day one and worked with the set-up team prior to opening. Also worked on developing the systems flow for processes</a:t>
            </a:r>
          </a:p>
          <a:p>
            <a:endParaRPr lang="en-GB" sz="2400" dirty="0"/>
          </a:p>
          <a:p>
            <a:r>
              <a:rPr lang="en-GB" sz="2400" dirty="0"/>
              <a:t>Becky Walsh – Patient flow team from admissions to discharge (weekends)</a:t>
            </a:r>
          </a:p>
          <a:p>
            <a:r>
              <a:rPr lang="en-GB" sz="2400" dirty="0"/>
              <a:t>Asma Ahmed – Patient flow</a:t>
            </a:r>
            <a:r>
              <a:rPr lang="en-GB" dirty="0"/>
              <a:t> </a:t>
            </a:r>
            <a:r>
              <a:rPr lang="en-GB" sz="2400" dirty="0"/>
              <a:t>team from admissions to discharge</a:t>
            </a:r>
          </a:p>
          <a:p>
            <a:pPr marL="457200" lvl="1" indent="0">
              <a:buNone/>
            </a:pPr>
            <a:endParaRPr lang="en-GB" dirty="0"/>
          </a:p>
          <a:p>
            <a:pPr lvl="1">
              <a:buFontTx/>
              <a:buChar char="-"/>
            </a:pPr>
            <a:r>
              <a:rPr lang="en-GB" dirty="0"/>
              <a:t>Working with clinicians</a:t>
            </a:r>
          </a:p>
          <a:p>
            <a:pPr lvl="1">
              <a:buFontTx/>
              <a:buChar char="-"/>
            </a:pPr>
            <a:r>
              <a:rPr lang="en-GB" dirty="0"/>
              <a:t>Working on PAS &amp; clinical systems</a:t>
            </a:r>
          </a:p>
          <a:p>
            <a:pPr lvl="1">
              <a:buFontTx/>
              <a:buChar char="-"/>
            </a:pPr>
            <a:r>
              <a:rPr lang="en-GB" dirty="0"/>
              <a:t>Learning about discharge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868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CEC66E-D8E5-40AA-B6A2-B25DAE9B2655}"/>
              </a:ext>
            </a:extLst>
          </p:cNvPr>
          <p:cNvSpPr txBox="1"/>
          <p:nvPr/>
        </p:nvSpPr>
        <p:spPr>
          <a:xfrm>
            <a:off x="6702006" y="681392"/>
            <a:ext cx="5140175" cy="22627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MFT librarians Signing out on our last day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04323B-AC36-4729-B67F-E53285FB9C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30" r="4605" b="-3"/>
          <a:stretch/>
        </p:blipFill>
        <p:spPr>
          <a:xfrm>
            <a:off x="934341" y="269369"/>
            <a:ext cx="5423669" cy="635610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BB7B70B-173F-432C-904D-5244F37580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798147" y="73152"/>
            <a:ext cx="1178966" cy="232963"/>
            <a:chOff x="7763256" y="73152"/>
            <a:chExt cx="1178966" cy="232963"/>
          </a:xfrm>
        </p:grpSpPr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A09E805E-6402-47E6-A142-F8E0A0AED7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7DA76C73-DAF6-42C7-BC45-3878F65EDE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8B54BA31-989D-4461-8CE5-2AD9698FD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6A1B34FE-9E6F-450E-AB45-9A578C681D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1DBB7E17-92ED-4E19-8BF0-FE8D14740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0ED1D3BE-8CB8-4EB4-B17F-936E5DB99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DE48EAB1-5A68-41C2-A54C-AF321092B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AA25ACA6-C980-4F2E-9592-D9997E817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D202F562-21F5-4601-AA6A-321ED79C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4E19B742-A05A-4CB2-B8DD-A1D6EBEC4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3311B334-A6AC-453F-B5AC-269462143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B7207A1D-3074-4226-9DC6-01BF7E8C72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5DA99F79-FA1E-4268-9C94-AA27C462E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3C1EE48C-9FF6-478D-8066-332913053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5C9A42AB-727A-4D70-AF0A-3BAE92AFC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9297607F-0591-4894-AB9B-C4AA353EA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443F1EE6-38AF-4A90-8075-C0896B707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46F77AA2-0668-4D0D-AC6F-33D85CB2F4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BE367113-9B86-4065-BDC1-16444AD83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FAA975D8-3FFE-4F8F-A16F-E9DC51779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1EC8DA4-E23C-46F7-BA5F-979F5D75E5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00" r="1" b="1"/>
          <a:stretch/>
        </p:blipFill>
        <p:spPr>
          <a:xfrm>
            <a:off x="6553555" y="4090135"/>
            <a:ext cx="5354193" cy="25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12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2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E12106-D3CC-4FA9-BCDE-898654243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512" y="643467"/>
            <a:ext cx="822297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59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2B886CF-D3D5-4CDE-A0D0-35994223D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E975A9-E5F4-41D1-8B17-BBC67C713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DF8403-F53F-4EB0-9229-D5091A6FD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9" y="891539"/>
            <a:ext cx="4750975" cy="24823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1EC8DA4-E23C-46F7-BA5F-979F5D75E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210" y="3708897"/>
            <a:ext cx="3700841" cy="141597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D4DDBF-257C-4116-AECA-9F2940B66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1" y="891540"/>
            <a:ext cx="6097589" cy="5071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36D7BF-52C7-4F0E-AFF9-D41623D1E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184" y="891539"/>
            <a:ext cx="5067537" cy="1344977"/>
          </a:xfrm>
        </p:spPr>
        <p:txBody>
          <a:bodyPr>
            <a:normAutofit/>
          </a:bodyPr>
          <a:lstStyle/>
          <a:p>
            <a:r>
              <a:rPr lang="en-GB" sz="4000" b="1" dirty="0"/>
              <a:t>Experiences gained ……..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B4F6B3-A158-4451-B6F4-FDC250EBE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0" y="2236515"/>
            <a:ext cx="5906278" cy="41978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Working in an Ops room environment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Working with multi-professional clinicians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Multi agency systems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Working with NWAS controllers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Bed management and capacity decisions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Expect the unexpected</a:t>
            </a:r>
          </a:p>
          <a:p>
            <a:pPr>
              <a:lnSpc>
                <a:spcPct val="150000"/>
              </a:lnSpc>
            </a:pPr>
            <a:endParaRPr lang="en-GB" sz="2400" dirty="0"/>
          </a:p>
          <a:p>
            <a:pPr>
              <a:lnSpc>
                <a:spcPct val="150000"/>
              </a:lnSpc>
            </a:pPr>
            <a:endParaRPr lang="en-GB" sz="2400" dirty="0"/>
          </a:p>
          <a:p>
            <a:pPr>
              <a:lnSpc>
                <a:spcPct val="100000"/>
              </a:lnSpc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37401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C6A757-C041-40C4-87AA-4B7FE198D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NHS Nightingale Hospitals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961E56-4CE2-478D-AF65-954151A06E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7" r="3" b="3"/>
          <a:stretch/>
        </p:blipFill>
        <p:spPr>
          <a:xfrm>
            <a:off x="548639" y="2386584"/>
            <a:ext cx="5932776" cy="366018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20881-7EE5-4A95-B6B0-6187B6A7B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1415" y="2255518"/>
            <a:ext cx="5508421" cy="4443861"/>
          </a:xfrm>
        </p:spPr>
        <p:txBody>
          <a:bodyPr anchor="ctr">
            <a:noAutofit/>
          </a:bodyPr>
          <a:lstStyle/>
          <a:p>
            <a:r>
              <a:rPr lang="en-GB" sz="1800" b="1" dirty="0"/>
              <a:t>As cases rose quickly throughout March it became evident that current capacity to care for COVID patients may not be sufficient</a:t>
            </a:r>
          </a:p>
          <a:p>
            <a:r>
              <a:rPr lang="en-GB" sz="1800" b="1" dirty="0"/>
              <a:t>We had seen China build two new COVID hospitals in weeks</a:t>
            </a:r>
          </a:p>
          <a:p>
            <a:r>
              <a:rPr lang="en-GB" sz="1800" b="1" dirty="0"/>
              <a:t>We had seen hospitals in Lombardy and Spain struggle to cope</a:t>
            </a:r>
          </a:p>
          <a:p>
            <a:r>
              <a:rPr lang="en-GB" sz="1800" b="1" dirty="0"/>
              <a:t>The UK government decided to create the Nightingale Hospitals to cope with excess demand for COVID patients</a:t>
            </a:r>
          </a:p>
          <a:p>
            <a:r>
              <a:rPr lang="en-GB" sz="1800" b="1" dirty="0"/>
              <a:t>The first NHS Nightingale opened in London’s Excel Arena</a:t>
            </a:r>
          </a:p>
          <a:p>
            <a:r>
              <a:rPr lang="en-GB" sz="1800" b="1" dirty="0"/>
              <a:t>The NW Nightingale opened shortly after at Manchester Central Conference Hall</a:t>
            </a:r>
          </a:p>
        </p:txBody>
      </p:sp>
    </p:spTree>
    <p:extLst>
      <p:ext uri="{BB962C8B-B14F-4D97-AF65-F5344CB8AC3E}">
        <p14:creationId xmlns:p14="http://schemas.microsoft.com/office/powerpoint/2010/main" val="3682759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5676FC-DD98-4FE5-95D7-B408917720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1" r="-2" b="-2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36678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C6A757-C041-40C4-87AA-4B7FE198D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73" y="271819"/>
            <a:ext cx="5997041" cy="1325563"/>
          </a:xfrm>
        </p:spPr>
        <p:txBody>
          <a:bodyPr>
            <a:normAutofit/>
          </a:bodyPr>
          <a:lstStyle/>
          <a:p>
            <a:r>
              <a:rPr lang="en-GB" b="1" dirty="0"/>
              <a:t>NHS Nightingale North West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20881-7EE5-4A95-B6B0-6187B6A7B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37" y="1825624"/>
            <a:ext cx="4877654" cy="3959355"/>
          </a:xfrm>
        </p:spPr>
        <p:txBody>
          <a:bodyPr>
            <a:normAutofit/>
          </a:bodyPr>
          <a:lstStyle/>
          <a:p>
            <a:r>
              <a:rPr lang="en-GB" sz="1400" b="1" dirty="0"/>
              <a:t>The NW Nightingale operated on a different model to the London hospital</a:t>
            </a:r>
          </a:p>
          <a:p>
            <a:r>
              <a:rPr lang="en-GB" sz="1400" b="1" dirty="0"/>
              <a:t>Step down patients …. 5 days post ICU &amp; swabbing COVID +ve</a:t>
            </a:r>
          </a:p>
          <a:p>
            <a:r>
              <a:rPr lang="en-GB" sz="1400" b="1" dirty="0"/>
              <a:t>Field Hospital:  no complex underlying conditions</a:t>
            </a:r>
          </a:p>
          <a:p>
            <a:r>
              <a:rPr lang="en-GB" sz="1400" b="1" dirty="0"/>
              <a:t>Referrals from 25 north west hospitals from Cheshire to Cumbria</a:t>
            </a:r>
          </a:p>
          <a:p>
            <a:r>
              <a:rPr lang="en-GB" sz="1400" b="1" dirty="0"/>
              <a:t>18 Wards – 36 beds per ward in a Nightingale lay out</a:t>
            </a:r>
          </a:p>
          <a:p>
            <a:r>
              <a:rPr lang="en-GB" sz="1400" b="1" dirty="0"/>
              <a:t>650 Bed capacity if needed</a:t>
            </a:r>
          </a:p>
          <a:p>
            <a:r>
              <a:rPr lang="en-GB" sz="1400" b="1" dirty="0"/>
              <a:t>Patients would be moved quickly to local Critical Care if they deteriorated</a:t>
            </a:r>
          </a:p>
          <a:p>
            <a:pPr marL="0" indent="0">
              <a:buNone/>
            </a:pPr>
            <a:endParaRPr lang="en-GB" sz="1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EC8DA4-E23C-46F7-BA5F-979F5D75E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141" y="817984"/>
            <a:ext cx="3936488" cy="1506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4A78DD-253E-4DF8-BB05-B2B732B0C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525" y="2994128"/>
            <a:ext cx="4299103" cy="317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26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AF9884-2EFA-4FFD-B79B-B1145645A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" y="0"/>
            <a:ext cx="12189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57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4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B7DE4F-488B-45F7-99B8-DA3AD55CA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422" y="643467"/>
            <a:ext cx="840915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73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EC8DA4-E23C-46F7-BA5F-979F5D75E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867" y="333811"/>
            <a:ext cx="2834337" cy="108444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A949C4B-D525-4DFD-8A79-0E08024BE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My role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11C399-C333-4D36-9A12-DC51EB27D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GB" dirty="0"/>
              <a:t>I volunteered in early April when a call came out for staff</a:t>
            </a:r>
          </a:p>
          <a:p>
            <a:pPr>
              <a:lnSpc>
                <a:spcPct val="150000"/>
              </a:lnSpc>
            </a:pPr>
            <a:r>
              <a:rPr lang="en-GB" dirty="0"/>
              <a:t>Induction at The Etihad Stadium over Easter weekend</a:t>
            </a:r>
          </a:p>
          <a:p>
            <a:pPr>
              <a:lnSpc>
                <a:spcPct val="150000"/>
              </a:lnSpc>
            </a:pPr>
            <a:r>
              <a:rPr lang="en-GB" dirty="0"/>
              <a:t>I was one of four MFT library staff to work at the Nightingale</a:t>
            </a:r>
          </a:p>
          <a:p>
            <a:pPr>
              <a:lnSpc>
                <a:spcPct val="150000"/>
              </a:lnSpc>
            </a:pPr>
            <a:r>
              <a:rPr lang="en-GB" dirty="0"/>
              <a:t>Following induction we had “aspirational interviews” on Easter Sunday to determine which roles we could carry out to make a contribution</a:t>
            </a:r>
          </a:p>
          <a:p>
            <a:pPr>
              <a:lnSpc>
                <a:spcPct val="150000"/>
              </a:lnSpc>
            </a:pPr>
            <a:r>
              <a:rPr lang="en-GB" dirty="0"/>
              <a:t>I was given the role of </a:t>
            </a:r>
            <a:r>
              <a:rPr lang="en-GB" b="1" dirty="0">
                <a:solidFill>
                  <a:srgbClr val="7030A0"/>
                </a:solidFill>
              </a:rPr>
              <a:t>Duty Operations Manager</a:t>
            </a:r>
          </a:p>
        </p:txBody>
      </p:sp>
    </p:spTree>
    <p:extLst>
      <p:ext uri="{BB962C8B-B14F-4D97-AF65-F5344CB8AC3E}">
        <p14:creationId xmlns:p14="http://schemas.microsoft.com/office/powerpoint/2010/main" val="2843045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9BDFC7-48B3-4D6D-B7F0-BFA70C726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" y="922142"/>
            <a:ext cx="9827722" cy="520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6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EC8DA4-E23C-46F7-BA5F-979F5D75E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867" y="333811"/>
            <a:ext cx="2834337" cy="10844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B51BE88-208E-42C9-B89D-1E8FA6938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Duty Operations Manager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2031F7-037D-43E0-97E8-CF8A1D6CA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5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Based in the Operations Room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Bed Manager, NWAS Operations Admissions &amp; Discharges, Medical Liaison, Nursing Liaison, Duty Manager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Bed capacity displayed in a live state on a big screen</a:t>
            </a:r>
          </a:p>
          <a:p>
            <a:endParaRPr lang="en-GB" dirty="0"/>
          </a:p>
          <a:p>
            <a:r>
              <a:rPr lang="en-GB" dirty="0"/>
              <a:t>Manage referrals through triage to an “accept” or “reject” status, working with medics, nursing, pharmacy, AHP, MH, &amp; safeguarding teams</a:t>
            </a:r>
          </a:p>
        </p:txBody>
      </p:sp>
    </p:spTree>
    <p:extLst>
      <p:ext uri="{BB962C8B-B14F-4D97-AF65-F5344CB8AC3E}">
        <p14:creationId xmlns:p14="http://schemas.microsoft.com/office/powerpoint/2010/main" val="35998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518</Words>
  <Application>Microsoft Office PowerPoint</Application>
  <PresentationFormat>Widescreen</PresentationFormat>
  <Paragraphs>72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NHS Nightingale Hospitals</vt:lpstr>
      <vt:lpstr>PowerPoint Presentation</vt:lpstr>
      <vt:lpstr>NHS Nightingale North West</vt:lpstr>
      <vt:lpstr>PowerPoint Presentation</vt:lpstr>
      <vt:lpstr>PowerPoint Presentation</vt:lpstr>
      <vt:lpstr>My role</vt:lpstr>
      <vt:lpstr>PowerPoint Presentation</vt:lpstr>
      <vt:lpstr>Duty Operations Manager</vt:lpstr>
      <vt:lpstr>Duty Operations Manager</vt:lpstr>
      <vt:lpstr>Operations admin team (“Ops”)</vt:lpstr>
      <vt:lpstr>MFT Library staff at The Nightingale</vt:lpstr>
      <vt:lpstr>PowerPoint Presentation</vt:lpstr>
      <vt:lpstr>PowerPoint Presentation</vt:lpstr>
      <vt:lpstr>Experiences gained ……..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glover</dc:creator>
  <cp:lastModifiedBy>sarah glover</cp:lastModifiedBy>
  <cp:revision>6</cp:revision>
  <dcterms:created xsi:type="dcterms:W3CDTF">2020-12-07T08:09:28Z</dcterms:created>
  <dcterms:modified xsi:type="dcterms:W3CDTF">2020-12-07T09:52:25Z</dcterms:modified>
</cp:coreProperties>
</file>